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3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4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01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3219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3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77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22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08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1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5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4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4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6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4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0290-D431-43C5-B082-750FED443269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4CF4-C9E2-4130-85EE-D667156EE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024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22A35-F85A-4F1D-8453-1320DA93F8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Editorial Page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C5C0BF-CF68-4B2C-8F6A-459E1E89F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6521" y="3814073"/>
            <a:ext cx="9144000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40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97835-E969-4100-9EE4-B08CBF1A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AB087-FF4C-4233-ABF7-A7AEC968B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“The Editorial Page Is One means Of Conversation Between a 	Newspaper and Its Readers, But Look Closer and You’ll Find 	Reporting, Advocacy and Some Wicked Humor. Who Knew 	Something So Gray Could Be So Colorful?”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9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A0A2-7BC0-490A-84AD-70A3C230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D2635-51A6-475F-A464-9E7DF4D10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editorial page is the one daily section of a newspaper that always voices an opinion. Unlike news articles, editorials are allowed to be for or against decisions of government, choose favorites in elections and take a stand in debates on public issues.</a:t>
            </a:r>
          </a:p>
        </p:txBody>
      </p:sp>
    </p:spTree>
    <p:extLst>
      <p:ext uri="{BB962C8B-B14F-4D97-AF65-F5344CB8AC3E}">
        <p14:creationId xmlns:p14="http://schemas.microsoft.com/office/powerpoint/2010/main" val="321922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9B1A5-AE22-4F72-BDBF-83613B3C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EC91F-C785-4920-B1C3-D4E7C93CD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editorial page is not only allowed to take a stand, it’s supposed to take a stand. That is its role. </a:t>
            </a:r>
          </a:p>
          <a:p>
            <a:r>
              <a:rPr lang="en-US" dirty="0"/>
              <a:t>News writers are supposed to report all sides. Editorial writers get to take sides. </a:t>
            </a:r>
          </a:p>
          <a:p>
            <a:r>
              <a:rPr lang="en-US" dirty="0"/>
              <a:t>News writers get in trouble if they say what they favor or oppose. Editorial writers get in trouble if they don’t.</a:t>
            </a:r>
          </a:p>
          <a:p>
            <a:r>
              <a:rPr lang="en-US" dirty="0"/>
              <a:t>On the editorial page, readers of the paper get to take a stand as well—in letters to the editor.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3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D666-4FC6-4A61-AB35-1CA69B95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9E6EA-FB78-4869-B36F-E6CFBCF0E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Franklin Gothic Demi" panose="020B0703020102020204" pitchFamily="34" charset="0"/>
              </a:rPr>
              <a:t>It’s a great “conversation” between the    paper and    its   readers, says Fred Hiatt, editor of   The Washington Post editorial page. It’s unique to democratic societies.</a:t>
            </a:r>
          </a:p>
          <a:p>
            <a:r>
              <a:rPr lang="en-US" dirty="0">
                <a:latin typeface="Franklin Gothic Demi" panose="020B0703020102020204" pitchFamily="34" charset="0"/>
              </a:rPr>
              <a:t>Hiatt is  head of   the    editorial board, made up   of   nine experienced writers. The board meets once a day to discuss the news and choose topics and opinions for editorials.</a:t>
            </a:r>
          </a:p>
        </p:txBody>
      </p:sp>
    </p:spTree>
    <p:extLst>
      <p:ext uri="{BB962C8B-B14F-4D97-AF65-F5344CB8AC3E}">
        <p14:creationId xmlns:p14="http://schemas.microsoft.com/office/powerpoint/2010/main" val="340300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05B25-740A-4965-B5CD-673DFB48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C4201-CC2C-4A23-B05B-EDC5734B2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Occasionally, the chairman of The Washington Post, Donald E. Graham, sits in. Board members need not agree on everything.</a:t>
            </a:r>
          </a:p>
          <a:p>
            <a:r>
              <a:rPr lang="en-US" dirty="0"/>
              <a:t>But he   prefers that they reach some rough agreement (or consensus) because their editorials “speak for the newspaper.”</a:t>
            </a:r>
          </a:p>
          <a:p>
            <a:r>
              <a:rPr lang="en-US" dirty="0"/>
              <a:t>That does not mean that reporters in the news sections must reflect the views of the editorial page.</a:t>
            </a:r>
          </a:p>
        </p:txBody>
      </p:sp>
    </p:spTree>
    <p:extLst>
      <p:ext uri="{BB962C8B-B14F-4D97-AF65-F5344CB8AC3E}">
        <p14:creationId xmlns:p14="http://schemas.microsoft.com/office/powerpoint/2010/main" val="140656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134C8-A777-4D5D-AE5A-9E6654BB8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F5EE6-9216-4224-B63A-E7490C72C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  The  Washington Post, a  real wall and a  virtual wall separate  the    editorial page from the news sections. Each works independently, thinks independently and reports to different bosses. Post rules say neither should influence the other.</a:t>
            </a:r>
          </a:p>
        </p:txBody>
      </p:sp>
    </p:spTree>
    <p:extLst>
      <p:ext uri="{BB962C8B-B14F-4D97-AF65-F5344CB8AC3E}">
        <p14:creationId xmlns:p14="http://schemas.microsoft.com/office/powerpoint/2010/main" val="86229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84988-219B-4B0F-9CE6-7D075C3CA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contribution of a good editorial page?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AACEC-7A33-4CE6-A752-C74490BB7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no selfish intent, it provides an informed and independent view on all topics, from how the schools are run to who should be president.</a:t>
            </a:r>
          </a:p>
        </p:txBody>
      </p:sp>
    </p:spTree>
    <p:extLst>
      <p:ext uri="{BB962C8B-B14F-4D97-AF65-F5344CB8AC3E}">
        <p14:creationId xmlns:p14="http://schemas.microsoft.com/office/powerpoint/2010/main" val="20216003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674</TotalTime>
  <Words>345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Franklin Gothic Demi</vt:lpstr>
      <vt:lpstr>Trebuchet MS</vt:lpstr>
      <vt:lpstr>Berlin</vt:lpstr>
      <vt:lpstr>Editorial Page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contribution of a good editorial page?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Editorial Page </dc:title>
  <dc:creator>Geeta Kashyap</dc:creator>
  <cp:lastModifiedBy>Geeta Kashyap</cp:lastModifiedBy>
  <cp:revision>13</cp:revision>
  <dcterms:created xsi:type="dcterms:W3CDTF">2019-04-03T16:15:59Z</dcterms:created>
  <dcterms:modified xsi:type="dcterms:W3CDTF">2019-04-04T03:30:52Z</dcterms:modified>
</cp:coreProperties>
</file>